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4" r:id="rId14"/>
    <p:sldId id="335" r:id="rId15"/>
    <p:sldId id="288" r:id="rId16"/>
    <p:sldId id="289" r:id="rId17"/>
    <p:sldId id="290" r:id="rId18"/>
    <p:sldId id="291" r:id="rId19"/>
    <p:sldId id="29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 autoAdjust="0"/>
    <p:restoredTop sz="91429"/>
  </p:normalViewPr>
  <p:slideViewPr>
    <p:cSldViewPr snapToGrid="0">
      <p:cViewPr varScale="1">
        <p:scale>
          <a:sx n="73" d="100"/>
          <a:sy n="73" d="100"/>
        </p:scale>
        <p:origin x="12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gif"/><Relationship Id="rId5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1394</Words>
  <Application>Microsoft Office PowerPoint</Application>
  <PresentationFormat>Presentación en pantalla (4:3)</PresentationFormat>
  <Paragraphs>279</Paragraphs>
  <Slides>53</Slides>
  <Notes>6</Notes>
  <HiddenSlides>0</HiddenSlides>
  <MMClips>19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Fabián Jaque</cp:lastModifiedBy>
  <cp:revision>89</cp:revision>
  <dcterms:created xsi:type="dcterms:W3CDTF">2015-07-01T15:45:01Z</dcterms:created>
  <dcterms:modified xsi:type="dcterms:W3CDTF">2016-12-09T02:50:14Z</dcterms:modified>
</cp:coreProperties>
</file>